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4" autoAdjust="0"/>
    <p:restoredTop sz="94660"/>
  </p:normalViewPr>
  <p:slideViewPr>
    <p:cSldViewPr snapToGrid="0">
      <p:cViewPr varScale="1">
        <p:scale>
          <a:sx n="75" d="100"/>
          <a:sy n="75" d="100"/>
        </p:scale>
        <p:origin x="67" y="3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1928B0-7237-4369-88C0-C8D14F4B9E98}" type="datetimeFigureOut">
              <a:rPr lang="sv-SE" smtClean="0"/>
              <a:t>2024-02-16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FE93D2-1E04-4C0E-8EAE-A812CFCD2B8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8963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PP: I vårt arbete är basen våra gemensamma överenskommelser/avtal och ramen är gemensam</a:t>
            </a:r>
            <a:r>
              <a:rPr lang="sv-SE" baseline="0" dirty="0"/>
              <a:t> plan för primär vård.  Här är plan för gemensam kompetensförstärkning en del och era lokala mötesplatser mellan vårdcentral och kommunal hälso-sjukvården viktiga. Här erbjuder vi stöd för det lokala samarbetet.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34F960-D17F-4030-A967-F6ACC059533A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3987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0437BB-80B5-2579-0697-51599BBE5A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6624EB7-CBF9-C602-3A69-2A6C5C16C5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D209273-3DBE-ED42-06C6-7F323EA9C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67871-7828-4AA8-9EC5-9BEFDCAB7D6A}" type="datetimeFigureOut">
              <a:rPr lang="sv-SE" smtClean="0"/>
              <a:t>2024-02-16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3162415-4FCF-D4F2-2BEA-4D99D42FF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58B5DF4-5A60-6364-CDC9-06EC7729D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3A373-9CB6-4728-BA94-B4AB51189B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6498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F115C70-E340-9438-F0A1-E3DE37FFB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5272A7B-3C9D-2C30-13CD-08E069ACC2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922F179-FA68-FC34-D675-056D14B69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67871-7828-4AA8-9EC5-9BEFDCAB7D6A}" type="datetimeFigureOut">
              <a:rPr lang="sv-SE" smtClean="0"/>
              <a:t>2024-02-16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49E05DF-132D-57CE-6AD6-2FA44187F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6FEDCA8-1442-0AFE-004F-F7428FA02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3A373-9CB6-4728-BA94-B4AB51189B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241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BE535908-CF9E-B1B6-9639-8A96B774C0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E00E384-D529-1236-E79F-627C4B0E34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F51AA2D-20CC-D293-345D-D2DE4B8BF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67871-7828-4AA8-9EC5-9BEFDCAB7D6A}" type="datetimeFigureOut">
              <a:rPr lang="sv-SE" smtClean="0"/>
              <a:t>2024-02-16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F917AE4-F5C3-61E2-87DF-A95FFD535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84EE0F9-48F3-88BB-D719-83E4C40A4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3A373-9CB6-4728-BA94-B4AB51189B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5361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676A1DE-58F2-896B-7177-DF4437220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9D562CA-D9A2-EDDD-B7BC-F6CABFFA63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4CAB84B-AD7A-7665-EC84-713359BE7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67871-7828-4AA8-9EC5-9BEFDCAB7D6A}" type="datetimeFigureOut">
              <a:rPr lang="sv-SE" smtClean="0"/>
              <a:t>2024-02-16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0CBDBAB-EB3E-2C70-9728-2E45E191D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DC7BDCD-3EF9-E481-522B-A1A138C97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3A373-9CB6-4728-BA94-B4AB51189B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7068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5B02E31-0537-75A0-F9DB-D2D6DD697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63347A2-A081-4D8A-BAF1-3ABAD8F1EE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7C39069-5BA3-58CB-EF45-20394FA39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67871-7828-4AA8-9EC5-9BEFDCAB7D6A}" type="datetimeFigureOut">
              <a:rPr lang="sv-SE" smtClean="0"/>
              <a:t>2024-02-16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FE75C9F-19A9-2527-E411-B2358015E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DBEFFBA-847A-4897-03A4-23D3794DB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3A373-9CB6-4728-BA94-B4AB51189B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66952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CBC3D6-DD41-8131-F3B9-F7B4A98EC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45A46A5-99B1-096A-E348-B501C84C22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D81068E-87ED-1153-F454-8788D9581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D85E1EF-836B-91BB-CD27-1C7540B4D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67871-7828-4AA8-9EC5-9BEFDCAB7D6A}" type="datetimeFigureOut">
              <a:rPr lang="sv-SE" smtClean="0"/>
              <a:t>2024-02-16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5E6EACC-829F-FCB3-7028-4225157DE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1BFB189-65F4-8FB7-795A-B556D80C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3A373-9CB6-4728-BA94-B4AB51189B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7490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8CF70CD-03A2-C635-8C06-653929760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3A02003-E9F4-A009-2DE5-B8A573688C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B31E83F-42AB-A1F6-0523-294774CD19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8078025-E764-F3A7-91CA-0C64E727AF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D9A78EA2-8F01-D672-C49C-B14E2A23A5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E953087B-5A8A-97B8-6ED5-88122E6B8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67871-7828-4AA8-9EC5-9BEFDCAB7D6A}" type="datetimeFigureOut">
              <a:rPr lang="sv-SE" smtClean="0"/>
              <a:t>2024-02-16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10BA077D-4B28-1DFD-5101-10725CADE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3A475DE-5F78-54BE-AE5D-9F1437AB7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3A373-9CB6-4728-BA94-B4AB51189B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9055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87BAC50-8BCE-4906-1E0A-115CDFF2D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D0CA12D-22B1-4C20-BE8E-B535F9D98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67871-7828-4AA8-9EC5-9BEFDCAB7D6A}" type="datetimeFigureOut">
              <a:rPr lang="sv-SE" smtClean="0"/>
              <a:t>2024-02-16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F398FFA-69CF-AADC-EF9E-09DAACFD5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5100C18-96BB-454F-CA61-4BD53CE20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3A373-9CB6-4728-BA94-B4AB51189B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72457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C741A6E2-7394-6F4E-764B-EFA54D05D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67871-7828-4AA8-9EC5-9BEFDCAB7D6A}" type="datetimeFigureOut">
              <a:rPr lang="sv-SE" smtClean="0"/>
              <a:t>2024-02-16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889F6151-AD66-61B7-AAC3-CEAB4BF7C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FDD1717-ADE2-8E76-1DD8-4A65EDF9F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3A373-9CB6-4728-BA94-B4AB51189B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29565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DB8705-4CBA-7CCD-8A45-8721D25BD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260D05E-06DD-EAD2-BADF-DF5542A29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2CD184D-02BC-4CEB-7E00-68FB4D935C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DB820C0-A817-79C7-C164-5184D2D68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67871-7828-4AA8-9EC5-9BEFDCAB7D6A}" type="datetimeFigureOut">
              <a:rPr lang="sv-SE" smtClean="0"/>
              <a:t>2024-02-16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FFD4995-1D00-5FC5-DD45-88A6F2F6A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585B617-CF86-6FDA-A6A5-B5523E805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3A373-9CB6-4728-BA94-B4AB51189B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45059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D33AF3E-BB78-79DD-AFBD-FBECC67FC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8303C83B-EE4B-3A12-4BEF-F0A9A1C6BA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54F1DF2-1641-5697-7D70-90CDCEB1F7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A11ACE6-3079-1C2C-D837-8EB6DF0D6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67871-7828-4AA8-9EC5-9BEFDCAB7D6A}" type="datetimeFigureOut">
              <a:rPr lang="sv-SE" smtClean="0"/>
              <a:t>2024-02-16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900F6D5-AFA9-D94F-00D9-5311BADCF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193CE65-4791-A72F-1848-317485FE5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3A373-9CB6-4728-BA94-B4AB51189B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58561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EA5BE73C-38A5-9F7B-0AA0-5C7BC33FD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C8706CB-1CF7-FE39-E13F-748F6602F2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72C8838-CDB2-3D92-3AA0-6E6C0CC056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67871-7828-4AA8-9EC5-9BEFDCAB7D6A}" type="datetimeFigureOut">
              <a:rPr lang="sv-SE" smtClean="0"/>
              <a:t>2024-02-16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1D09A4A-270C-3F25-70B7-7A591B3EF3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8C6908B-43CD-C691-E058-31C9F7A9F5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23A373-9CB6-4728-BA94-B4AB51189B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67130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textruta 66"/>
          <p:cNvSpPr txBox="1"/>
          <p:nvPr/>
        </p:nvSpPr>
        <p:spPr>
          <a:xfrm>
            <a:off x="323950" y="284300"/>
            <a:ext cx="926378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Förstärkt lokal samverkan mellan vårdcentral och kommun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ktangel 2"/>
          <p:cNvSpPr/>
          <p:nvPr/>
        </p:nvSpPr>
        <p:spPr>
          <a:xfrm>
            <a:off x="3114289" y="2887913"/>
            <a:ext cx="1841553" cy="63767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Gemensam plan för primär vård</a:t>
            </a:r>
            <a:b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kumimoji="0" lang="sv-SE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Rektangel 31"/>
          <p:cNvSpPr/>
          <p:nvPr/>
        </p:nvSpPr>
        <p:spPr>
          <a:xfrm>
            <a:off x="5110706" y="2722711"/>
            <a:ext cx="1850990" cy="66658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Gemensam plan för kompetensutveckling</a:t>
            </a:r>
          </a:p>
        </p:txBody>
      </p:sp>
      <p:sp>
        <p:nvSpPr>
          <p:cNvPr id="7" name="Rektangel 6"/>
          <p:cNvSpPr/>
          <p:nvPr/>
        </p:nvSpPr>
        <p:spPr>
          <a:xfrm>
            <a:off x="9041066" y="1835789"/>
            <a:ext cx="1854582" cy="96374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Stöd till lokala mötesplatser för förstärkt samverkan mellan vårdcentraler och kommun</a:t>
            </a:r>
          </a:p>
        </p:txBody>
      </p:sp>
      <p:sp>
        <p:nvSpPr>
          <p:cNvPr id="48" name="Rektangel 47"/>
          <p:cNvSpPr/>
          <p:nvPr/>
        </p:nvSpPr>
        <p:spPr>
          <a:xfrm>
            <a:off x="771501" y="3096284"/>
            <a:ext cx="2115246" cy="994813"/>
          </a:xfrm>
          <a:prstGeom prst="rect">
            <a:avLst/>
          </a:prstGeom>
          <a:solidFill>
            <a:srgbClr val="F86310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Basen – Avtal och överenskommelser</a:t>
            </a:r>
            <a:b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0" name="Rektangel 79"/>
          <p:cNvSpPr/>
          <p:nvPr/>
        </p:nvSpPr>
        <p:spPr>
          <a:xfrm>
            <a:off x="7099551" y="3353208"/>
            <a:ext cx="1856864" cy="253915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Innehåll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Arbetsformer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Kontinuerlig planering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Samordning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Kompetens-förstärkning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Gemensam uppföljning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sv-SE" sz="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1" name="Rektangel 80"/>
          <p:cNvSpPr/>
          <p:nvPr/>
        </p:nvSpPr>
        <p:spPr>
          <a:xfrm>
            <a:off x="9041066" y="2891543"/>
            <a:ext cx="1856864" cy="30469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Innehåll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Stöd för kontinuerlig planering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Stöd för samordning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Stöd för kompetens-förstärkning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Stöd för gemensam uppföljning</a:t>
            </a:r>
            <a:endParaRPr kumimoji="0" lang="sv-S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9366" y="1083600"/>
            <a:ext cx="989963" cy="1234063"/>
          </a:xfrm>
          <a:prstGeom prst="rect">
            <a:avLst/>
          </a:prstGeom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21163" y="443863"/>
            <a:ext cx="1564021" cy="1342031"/>
          </a:xfrm>
          <a:prstGeom prst="rect">
            <a:avLst/>
          </a:prstGeom>
        </p:spPr>
      </p:pic>
      <p:sp>
        <p:nvSpPr>
          <p:cNvPr id="23" name="Diagonal rand 22"/>
          <p:cNvSpPr/>
          <p:nvPr/>
        </p:nvSpPr>
        <p:spPr>
          <a:xfrm rot="880534" flipH="1">
            <a:off x="2794241" y="2123916"/>
            <a:ext cx="677327" cy="222158"/>
          </a:xfrm>
          <a:prstGeom prst="diagStripe">
            <a:avLst/>
          </a:prstGeom>
          <a:blipFill dpi="0" rotWithShape="1">
            <a:blip r:embed="rId5">
              <a:alphaModFix amt="2000"/>
            </a:blip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KUNSKAP</a:t>
            </a:r>
          </a:p>
        </p:txBody>
      </p:sp>
      <p:pic>
        <p:nvPicPr>
          <p:cNvPr id="24" name="Bildobjekt 2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13318" y="1500216"/>
            <a:ext cx="1446414" cy="1299321"/>
          </a:xfrm>
          <a:prstGeom prst="rect">
            <a:avLst/>
          </a:prstGeom>
        </p:spPr>
      </p:pic>
      <p:pic>
        <p:nvPicPr>
          <p:cNvPr id="1026" name="Picture 2" descr="Gratis vektorgrafik av Grupp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7303" y="1988620"/>
            <a:ext cx="1310711" cy="658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Bildobjekt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-14364" y="-5281"/>
            <a:ext cx="186590" cy="6863281"/>
          </a:xfrm>
          <a:prstGeom prst="rect">
            <a:avLst/>
          </a:prstGeom>
        </p:spPr>
      </p:pic>
      <p:pic>
        <p:nvPicPr>
          <p:cNvPr id="11" name="Bildobjekt 1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2020327" y="5218"/>
            <a:ext cx="194865" cy="6852782"/>
          </a:xfrm>
          <a:prstGeom prst="rect">
            <a:avLst/>
          </a:prstGeom>
        </p:spPr>
      </p:pic>
      <p:sp>
        <p:nvSpPr>
          <p:cNvPr id="27" name="Rektangel 26"/>
          <p:cNvSpPr/>
          <p:nvPr/>
        </p:nvSpPr>
        <p:spPr>
          <a:xfrm>
            <a:off x="7093177" y="2389087"/>
            <a:ext cx="1856864" cy="86984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Lokala mötesplatser för förstärkt samverkan mellan vårdcentraler och kommun</a:t>
            </a:r>
          </a:p>
        </p:txBody>
      </p:sp>
      <p:sp>
        <p:nvSpPr>
          <p:cNvPr id="2" name="textruta 1"/>
          <p:cNvSpPr txBox="1"/>
          <p:nvPr/>
        </p:nvSpPr>
        <p:spPr>
          <a:xfrm>
            <a:off x="3027510" y="1531390"/>
            <a:ext cx="488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Så här kan vi  förstå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samman-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hangen</a:t>
            </a:r>
          </a:p>
        </p:txBody>
      </p:sp>
      <p:sp>
        <p:nvSpPr>
          <p:cNvPr id="33" name="textruta 32"/>
          <p:cNvSpPr txBox="1"/>
          <p:nvPr/>
        </p:nvSpPr>
        <p:spPr>
          <a:xfrm>
            <a:off x="9968357" y="500587"/>
            <a:ext cx="452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Vad blir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bäst för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Esther?</a:t>
            </a:r>
          </a:p>
        </p:txBody>
      </p:sp>
      <p:pic>
        <p:nvPicPr>
          <p:cNvPr id="38" name="Bildobjekt 3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1445" y="3673832"/>
            <a:ext cx="1721755" cy="226469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1" name="Bildobjekt 4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3313" y="3525586"/>
            <a:ext cx="1825775" cy="240379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Bildobjekt 7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71501" y="3763807"/>
            <a:ext cx="2155108" cy="2258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8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131</Words>
  <Application>Microsoft Office PowerPoint</Application>
  <PresentationFormat>Bredbild</PresentationFormat>
  <Paragraphs>29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PowerPoint-presentation</vt:lpstr>
    </vt:vector>
  </TitlesOfParts>
  <Company>Region Jonkopings Lan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Nord Danielsson Ulrika</dc:creator>
  <cp:lastModifiedBy>Nord Danielsson Ulrika</cp:lastModifiedBy>
  <cp:revision>1</cp:revision>
  <dcterms:created xsi:type="dcterms:W3CDTF">2024-02-16T09:26:26Z</dcterms:created>
  <dcterms:modified xsi:type="dcterms:W3CDTF">2024-02-16T09:27:13Z</dcterms:modified>
</cp:coreProperties>
</file>